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</p:sldIdLst>
  <p:sldSz cx="21383625" cy="30275213"/>
  <p:notesSz cx="6858000" cy="9144000"/>
  <p:defaultTextStyle>
    <a:defPPr>
      <a:defRPr lang="fr-FR"/>
    </a:defPPr>
    <a:lvl1pPr marL="0" algn="l" defTabSz="646298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1pPr>
    <a:lvl2pPr marL="323149" algn="l" defTabSz="646298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2pPr>
    <a:lvl3pPr marL="646298" algn="l" defTabSz="646298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3pPr>
    <a:lvl4pPr marL="969447" algn="l" defTabSz="646298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4pPr>
    <a:lvl5pPr marL="1292596" algn="l" defTabSz="646298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5pPr>
    <a:lvl6pPr marL="1615745" algn="l" defTabSz="646298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6pPr>
    <a:lvl7pPr marL="1938894" algn="l" defTabSz="646298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7pPr>
    <a:lvl8pPr marL="2262043" algn="l" defTabSz="646298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8pPr>
    <a:lvl9pPr marL="2585192" algn="l" defTabSz="646298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228" y="-1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80A29-2D09-C583-37C2-B0DF14A78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953" y="4954766"/>
            <a:ext cx="16037719" cy="10540259"/>
          </a:xfrm>
        </p:spPr>
        <p:txBody>
          <a:bodyPr anchor="b"/>
          <a:lstStyle>
            <a:lvl1pPr algn="ctr">
              <a:defRPr sz="1052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D6891C-D268-A74E-E6F1-182D98574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953" y="15901498"/>
            <a:ext cx="16037719" cy="7309499"/>
          </a:xfrm>
        </p:spPr>
        <p:txBody>
          <a:bodyPr/>
          <a:lstStyle>
            <a:lvl1pPr marL="0" indent="0" algn="ctr">
              <a:buNone/>
              <a:defRPr sz="4210"/>
            </a:lvl1pPr>
            <a:lvl2pPr marL="801876" indent="0" algn="ctr">
              <a:buNone/>
              <a:defRPr sz="3507"/>
            </a:lvl2pPr>
            <a:lvl3pPr marL="1603752" indent="0" algn="ctr">
              <a:buNone/>
              <a:defRPr sz="3157"/>
            </a:lvl3pPr>
            <a:lvl4pPr marL="2405627" indent="0" algn="ctr">
              <a:buNone/>
              <a:defRPr sz="2806"/>
            </a:lvl4pPr>
            <a:lvl5pPr marL="3207503" indent="0" algn="ctr">
              <a:buNone/>
              <a:defRPr sz="2806"/>
            </a:lvl5pPr>
            <a:lvl6pPr marL="4009379" indent="0" algn="ctr">
              <a:buNone/>
              <a:defRPr sz="2806"/>
            </a:lvl6pPr>
            <a:lvl7pPr marL="4811255" indent="0" algn="ctr">
              <a:buNone/>
              <a:defRPr sz="2806"/>
            </a:lvl7pPr>
            <a:lvl8pPr marL="5613131" indent="0" algn="ctr">
              <a:buNone/>
              <a:defRPr sz="2806"/>
            </a:lvl8pPr>
            <a:lvl9pPr marL="6415006" indent="0" algn="ctr">
              <a:buNone/>
              <a:defRPr sz="2806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E5C3D0-9A08-A9EF-882F-AF3FE095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19E75F-D446-8093-66A2-86983EB5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28EE9-329F-1F82-A7FE-E4801E20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0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B0DFD-2948-75FD-AD65-96A79385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2A874E-B686-B13F-3FCC-610999819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707C86-899D-6299-BC0D-013CEA89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1EECA2-4911-0232-742F-295E12DF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38D88A-7CE4-1D00-D730-1F6B202C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24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5588AF-E1C1-EF22-9ABC-850359FFE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2657" y="1611875"/>
            <a:ext cx="4610844" cy="256568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CD0932-C25A-E9CF-34BA-8EED6F0E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124" y="1611875"/>
            <a:ext cx="13565237" cy="256568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885E17-B682-26C4-67A7-2AC30BEA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3D6D26-D005-6260-23D9-DDD1BDB1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12C828-EFD9-38A3-6EB2-BE02120E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39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E94BF-E205-9356-0081-07D75591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D18767-850A-1C60-2EE9-0D0E8E30D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B99B70-9F53-896E-7E90-D0AE74C4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C6D681-2D93-A98D-D290-B7ED9DB8F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5A48E2-F684-CCFB-ABED-2513DAC4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80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5994A-A4DB-7094-4BE3-8F7C576B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88" y="7547784"/>
            <a:ext cx="18443376" cy="12593645"/>
          </a:xfrm>
        </p:spPr>
        <p:txBody>
          <a:bodyPr anchor="b"/>
          <a:lstStyle>
            <a:lvl1pPr>
              <a:defRPr sz="1052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32526F-3930-8772-E68C-6AD9C2DF3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88" y="20260569"/>
            <a:ext cx="18443376" cy="6622701"/>
          </a:xfrm>
        </p:spPr>
        <p:txBody>
          <a:bodyPr/>
          <a:lstStyle>
            <a:lvl1pPr marL="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1pPr>
            <a:lvl2pPr marL="801876" indent="0">
              <a:buNone/>
              <a:defRPr sz="3507">
                <a:solidFill>
                  <a:schemeClr val="tx1">
                    <a:tint val="75000"/>
                  </a:schemeClr>
                </a:solidFill>
              </a:defRPr>
            </a:lvl2pPr>
            <a:lvl3pPr marL="1603752" indent="0">
              <a:buNone/>
              <a:defRPr sz="3157">
                <a:solidFill>
                  <a:schemeClr val="tx1">
                    <a:tint val="75000"/>
                  </a:schemeClr>
                </a:solidFill>
              </a:defRPr>
            </a:lvl3pPr>
            <a:lvl4pPr marL="2405627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4pPr>
            <a:lvl5pPr marL="3207503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5pPr>
            <a:lvl6pPr marL="4009379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6pPr>
            <a:lvl7pPr marL="481125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7pPr>
            <a:lvl8pPr marL="5613131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8pPr>
            <a:lvl9pPr marL="6415006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26200E-4743-5782-AB1E-841CE406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BD6463-8598-29B8-964C-40F2E66E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358ACA-5908-3F58-AAFF-4068E5A9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37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1C18F-6380-DC42-F59E-742C576B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4E767B-41BE-95D6-FD2C-3181FFD82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6A7B61-5366-B24F-224F-8E35E7ECB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BA4813-9FAA-9D8C-1119-8300C77A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08B8FD-4D7F-0BEA-2852-CA7B43A8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F0405C-0616-A5F0-222D-DABD9492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90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91E67C-F949-A0E9-3FDB-0343AD7B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910" y="1611877"/>
            <a:ext cx="18443376" cy="585180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0F3C5-843A-C20D-E556-8CDABB648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2910" y="7421635"/>
            <a:ext cx="9046275" cy="3637228"/>
          </a:xfrm>
        </p:spPr>
        <p:txBody>
          <a:bodyPr anchor="b"/>
          <a:lstStyle>
            <a:lvl1pPr marL="0" indent="0">
              <a:buNone/>
              <a:defRPr sz="4210" b="1"/>
            </a:lvl1pPr>
            <a:lvl2pPr marL="801876" indent="0">
              <a:buNone/>
              <a:defRPr sz="3507" b="1"/>
            </a:lvl2pPr>
            <a:lvl3pPr marL="1603752" indent="0">
              <a:buNone/>
              <a:defRPr sz="3157" b="1"/>
            </a:lvl3pPr>
            <a:lvl4pPr marL="2405627" indent="0">
              <a:buNone/>
              <a:defRPr sz="2806" b="1"/>
            </a:lvl4pPr>
            <a:lvl5pPr marL="3207503" indent="0">
              <a:buNone/>
              <a:defRPr sz="2806" b="1"/>
            </a:lvl5pPr>
            <a:lvl6pPr marL="4009379" indent="0">
              <a:buNone/>
              <a:defRPr sz="2806" b="1"/>
            </a:lvl6pPr>
            <a:lvl7pPr marL="4811255" indent="0">
              <a:buNone/>
              <a:defRPr sz="2806" b="1"/>
            </a:lvl7pPr>
            <a:lvl8pPr marL="5613131" indent="0">
              <a:buNone/>
              <a:defRPr sz="2806" b="1"/>
            </a:lvl8pPr>
            <a:lvl9pPr marL="6415006" indent="0">
              <a:buNone/>
              <a:defRPr sz="280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5A67C5-472A-043E-4846-2F45D7637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910" y="11058863"/>
            <a:ext cx="9046275" cy="1626592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12F1E4-1728-9E8B-28DE-AEDEFC88A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461" y="7421635"/>
            <a:ext cx="9090826" cy="3637228"/>
          </a:xfrm>
        </p:spPr>
        <p:txBody>
          <a:bodyPr anchor="b"/>
          <a:lstStyle>
            <a:lvl1pPr marL="0" indent="0">
              <a:buNone/>
              <a:defRPr sz="4210" b="1"/>
            </a:lvl1pPr>
            <a:lvl2pPr marL="801876" indent="0">
              <a:buNone/>
              <a:defRPr sz="3507" b="1"/>
            </a:lvl2pPr>
            <a:lvl3pPr marL="1603752" indent="0">
              <a:buNone/>
              <a:defRPr sz="3157" b="1"/>
            </a:lvl3pPr>
            <a:lvl4pPr marL="2405627" indent="0">
              <a:buNone/>
              <a:defRPr sz="2806" b="1"/>
            </a:lvl4pPr>
            <a:lvl5pPr marL="3207503" indent="0">
              <a:buNone/>
              <a:defRPr sz="2806" b="1"/>
            </a:lvl5pPr>
            <a:lvl6pPr marL="4009379" indent="0">
              <a:buNone/>
              <a:defRPr sz="2806" b="1"/>
            </a:lvl6pPr>
            <a:lvl7pPr marL="4811255" indent="0">
              <a:buNone/>
              <a:defRPr sz="2806" b="1"/>
            </a:lvl7pPr>
            <a:lvl8pPr marL="5613131" indent="0">
              <a:buNone/>
              <a:defRPr sz="2806" b="1"/>
            </a:lvl8pPr>
            <a:lvl9pPr marL="6415006" indent="0">
              <a:buNone/>
              <a:defRPr sz="280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FBB813-C1B9-975B-1920-D73FD5F1A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ED15DB-93DF-53E5-95DD-F4872EE4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4741DD-3D33-DCDC-06D5-3905B08A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CAA246-3F2B-0976-1B06-FAA0034C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85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6AD18-BFD3-DD25-2129-B4C2C664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A73858-3506-3C48-F372-8B0F3D28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95BB2E-C965-B6C6-2C07-832F2D3D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827EC4-7AC3-16E2-F338-16D20A36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04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E71D1F-430E-FDDC-F41E-299C3AEA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417235-A4C2-970D-51C9-2F3B6E7E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D1AAE6-ED69-7F14-301D-4FF9B787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0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513EF-FD6B-115B-A4A2-19531D13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911" y="2018348"/>
            <a:ext cx="6896775" cy="7064217"/>
          </a:xfrm>
        </p:spPr>
        <p:txBody>
          <a:bodyPr anchor="b"/>
          <a:lstStyle>
            <a:lvl1pPr>
              <a:defRPr sz="561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A984F8-26AC-2CC0-5799-4BDF0D6B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0827" y="4359072"/>
            <a:ext cx="10825460" cy="21515024"/>
          </a:xfrm>
        </p:spPr>
        <p:txBody>
          <a:bodyPr/>
          <a:lstStyle>
            <a:lvl1pPr>
              <a:defRPr sz="5612"/>
            </a:lvl1pPr>
            <a:lvl2pPr>
              <a:defRPr sz="4911"/>
            </a:lvl2pPr>
            <a:lvl3pPr>
              <a:defRPr sz="4210"/>
            </a:lvl3pPr>
            <a:lvl4pPr>
              <a:defRPr sz="3507"/>
            </a:lvl4pPr>
            <a:lvl5pPr>
              <a:defRPr sz="3507"/>
            </a:lvl5pPr>
            <a:lvl6pPr>
              <a:defRPr sz="3507"/>
            </a:lvl6pPr>
            <a:lvl7pPr>
              <a:defRPr sz="3507"/>
            </a:lvl7pPr>
            <a:lvl8pPr>
              <a:defRPr sz="3507"/>
            </a:lvl8pPr>
            <a:lvl9pPr>
              <a:defRPr sz="350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8F4447-0EAB-B8C6-4EFE-0735F96CF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2911" y="9082564"/>
            <a:ext cx="6896775" cy="16826573"/>
          </a:xfrm>
        </p:spPr>
        <p:txBody>
          <a:bodyPr/>
          <a:lstStyle>
            <a:lvl1pPr marL="0" indent="0">
              <a:buNone/>
              <a:defRPr sz="2806"/>
            </a:lvl1pPr>
            <a:lvl2pPr marL="801876" indent="0">
              <a:buNone/>
              <a:defRPr sz="2455"/>
            </a:lvl2pPr>
            <a:lvl3pPr marL="1603752" indent="0">
              <a:buNone/>
              <a:defRPr sz="2105"/>
            </a:lvl3pPr>
            <a:lvl4pPr marL="2405627" indent="0">
              <a:buNone/>
              <a:defRPr sz="1754"/>
            </a:lvl4pPr>
            <a:lvl5pPr marL="3207503" indent="0">
              <a:buNone/>
              <a:defRPr sz="1754"/>
            </a:lvl5pPr>
            <a:lvl6pPr marL="4009379" indent="0">
              <a:buNone/>
              <a:defRPr sz="1754"/>
            </a:lvl6pPr>
            <a:lvl7pPr marL="4811255" indent="0">
              <a:buNone/>
              <a:defRPr sz="1754"/>
            </a:lvl7pPr>
            <a:lvl8pPr marL="5613131" indent="0">
              <a:buNone/>
              <a:defRPr sz="1754"/>
            </a:lvl8pPr>
            <a:lvl9pPr marL="6415006" indent="0">
              <a:buNone/>
              <a:defRPr sz="175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B99B99-5177-98CB-C6CD-CD30AEC6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6A2CC7-C0F1-71BB-3707-3876CA32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BE5D8B-E8BE-F0D2-6DDD-0009E37A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1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2C20B-3F0B-105F-D832-FE0E98A5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911" y="2018348"/>
            <a:ext cx="6896775" cy="7064217"/>
          </a:xfrm>
        </p:spPr>
        <p:txBody>
          <a:bodyPr anchor="b"/>
          <a:lstStyle>
            <a:lvl1pPr>
              <a:defRPr sz="561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7C62D6-4BB0-028B-18D7-AB31541CB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0827" y="4359072"/>
            <a:ext cx="10825460" cy="21515024"/>
          </a:xfrm>
        </p:spPr>
        <p:txBody>
          <a:bodyPr/>
          <a:lstStyle>
            <a:lvl1pPr marL="0" indent="0">
              <a:buNone/>
              <a:defRPr sz="5612"/>
            </a:lvl1pPr>
            <a:lvl2pPr marL="801876" indent="0">
              <a:buNone/>
              <a:defRPr sz="4911"/>
            </a:lvl2pPr>
            <a:lvl3pPr marL="1603752" indent="0">
              <a:buNone/>
              <a:defRPr sz="4210"/>
            </a:lvl3pPr>
            <a:lvl4pPr marL="2405627" indent="0">
              <a:buNone/>
              <a:defRPr sz="3507"/>
            </a:lvl4pPr>
            <a:lvl5pPr marL="3207503" indent="0">
              <a:buNone/>
              <a:defRPr sz="3507"/>
            </a:lvl5pPr>
            <a:lvl6pPr marL="4009379" indent="0">
              <a:buNone/>
              <a:defRPr sz="3507"/>
            </a:lvl6pPr>
            <a:lvl7pPr marL="4811255" indent="0">
              <a:buNone/>
              <a:defRPr sz="3507"/>
            </a:lvl7pPr>
            <a:lvl8pPr marL="5613131" indent="0">
              <a:buNone/>
              <a:defRPr sz="3507"/>
            </a:lvl8pPr>
            <a:lvl9pPr marL="6415006" indent="0">
              <a:buNone/>
              <a:defRPr sz="3507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31677F-2480-CFF9-6CA6-C888B90F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2911" y="9082564"/>
            <a:ext cx="6896775" cy="16826573"/>
          </a:xfrm>
        </p:spPr>
        <p:txBody>
          <a:bodyPr/>
          <a:lstStyle>
            <a:lvl1pPr marL="0" indent="0">
              <a:buNone/>
              <a:defRPr sz="2806"/>
            </a:lvl1pPr>
            <a:lvl2pPr marL="801876" indent="0">
              <a:buNone/>
              <a:defRPr sz="2455"/>
            </a:lvl2pPr>
            <a:lvl3pPr marL="1603752" indent="0">
              <a:buNone/>
              <a:defRPr sz="2105"/>
            </a:lvl3pPr>
            <a:lvl4pPr marL="2405627" indent="0">
              <a:buNone/>
              <a:defRPr sz="1754"/>
            </a:lvl4pPr>
            <a:lvl5pPr marL="3207503" indent="0">
              <a:buNone/>
              <a:defRPr sz="1754"/>
            </a:lvl5pPr>
            <a:lvl6pPr marL="4009379" indent="0">
              <a:buNone/>
              <a:defRPr sz="1754"/>
            </a:lvl6pPr>
            <a:lvl7pPr marL="4811255" indent="0">
              <a:buNone/>
              <a:defRPr sz="1754"/>
            </a:lvl7pPr>
            <a:lvl8pPr marL="5613131" indent="0">
              <a:buNone/>
              <a:defRPr sz="1754"/>
            </a:lvl8pPr>
            <a:lvl9pPr marL="6415006" indent="0">
              <a:buNone/>
              <a:defRPr sz="175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21DBFD-DBCA-50ED-8660-2FD2164F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6D58CC-D558-ACB0-0DB9-F1064826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54E15A-6C72-61C2-14CF-1CAE41A7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71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EDD524-AD05-3250-AB28-A45808A3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125" y="1611877"/>
            <a:ext cx="18443376" cy="585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13910E-4DEC-C8A3-65C6-A53C3E929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125" y="8059374"/>
            <a:ext cx="18443376" cy="1920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804EE9-033F-665C-DF13-E3793DD89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124" y="28060639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816E-C58C-4E9A-8D6A-C0C070B3B9F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2993C5-FC0D-A843-F47B-7C19FEE64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3326" y="28060639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2E458-6CC9-1A66-F6C1-2BF3E5F4E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2185" y="28060639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5F97-7A07-444E-84E0-95DE8AC82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37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1603752" rtl="0" eaLnBrk="1" latinLnBrk="0" hangingPunct="1">
        <a:lnSpc>
          <a:spcPct val="90000"/>
        </a:lnSpc>
        <a:spcBef>
          <a:spcPct val="0"/>
        </a:spcBef>
        <a:buNone/>
        <a:defRPr sz="77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38" indent="-400938" algn="l" defTabSz="160375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4911" kern="1200">
          <a:solidFill>
            <a:schemeClr val="tx1"/>
          </a:solidFill>
          <a:latin typeface="+mn-lt"/>
          <a:ea typeface="+mn-ea"/>
          <a:cs typeface="+mn-cs"/>
        </a:defRPr>
      </a:lvl1pPr>
      <a:lvl2pPr marL="1202814" indent="-400938" algn="l" defTabSz="160375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004690" indent="-400938" algn="l" defTabSz="160375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507" kern="1200">
          <a:solidFill>
            <a:schemeClr val="tx1"/>
          </a:solidFill>
          <a:latin typeface="+mn-lt"/>
          <a:ea typeface="+mn-ea"/>
          <a:cs typeface="+mn-cs"/>
        </a:defRPr>
      </a:lvl3pPr>
      <a:lvl4pPr marL="2806566" indent="-400938" algn="l" defTabSz="160375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4pPr>
      <a:lvl5pPr marL="3608441" indent="-400938" algn="l" defTabSz="160375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5pPr>
      <a:lvl6pPr marL="4410317" indent="-400938" algn="l" defTabSz="160375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6pPr>
      <a:lvl7pPr marL="5212193" indent="-400938" algn="l" defTabSz="160375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7pPr>
      <a:lvl8pPr marL="6014069" indent="-400938" algn="l" defTabSz="160375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8pPr>
      <a:lvl9pPr marL="6815945" indent="-400938" algn="l" defTabSz="160375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603752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1pPr>
      <a:lvl2pPr marL="801876" algn="l" defTabSz="1603752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2pPr>
      <a:lvl3pPr marL="1603752" algn="l" defTabSz="1603752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3pPr>
      <a:lvl4pPr marL="2405627" algn="l" defTabSz="1603752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4pPr>
      <a:lvl5pPr marL="3207503" algn="l" defTabSz="1603752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5pPr>
      <a:lvl6pPr marL="4009379" algn="l" defTabSz="1603752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6pPr>
      <a:lvl7pPr marL="4811255" algn="l" defTabSz="1603752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7pPr>
      <a:lvl8pPr marL="5613131" algn="l" defTabSz="1603752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8pPr>
      <a:lvl9pPr marL="6415006" algn="l" defTabSz="1603752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 descr="Une image contenant nuage, ciel, herbe, capture d’écran&#10;&#10;Description générée automatiquement">
            <a:extLst>
              <a:ext uri="{FF2B5EF4-FFF2-40B4-BE49-F238E27FC236}">
                <a16:creationId xmlns:a16="http://schemas.microsoft.com/office/drawing/2014/main" id="{F53FA338-4222-DF8C-01AD-91D36827C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81935" r="-146" b="7526"/>
          <a:stretch/>
        </p:blipFill>
        <p:spPr>
          <a:xfrm>
            <a:off x="-858846" y="-68528"/>
            <a:ext cx="23034163" cy="34323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9601A9B-4E7F-0116-8589-F37B1A82ABD7}"/>
              </a:ext>
            </a:extLst>
          </p:cNvPr>
          <p:cNvSpPr txBox="1"/>
          <p:nvPr/>
        </p:nvSpPr>
        <p:spPr>
          <a:xfrm>
            <a:off x="1572055" y="833968"/>
            <a:ext cx="15618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  <a:latin typeface="+mj-lt"/>
              </a:rPr>
              <a:t>Titre sur 1 ou 2 lignes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2862DD-D0CC-7370-A4A9-066BB89E24B9}"/>
              </a:ext>
            </a:extLst>
          </p:cNvPr>
          <p:cNvSpPr txBox="1"/>
          <p:nvPr/>
        </p:nvSpPr>
        <p:spPr>
          <a:xfrm>
            <a:off x="1360798" y="4847988"/>
            <a:ext cx="15618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Contexte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9D8E1E-419F-00EC-19E4-09652825ED38}"/>
              </a:ext>
            </a:extLst>
          </p:cNvPr>
          <p:cNvSpPr txBox="1"/>
          <p:nvPr/>
        </p:nvSpPr>
        <p:spPr>
          <a:xfrm>
            <a:off x="1360798" y="5503046"/>
            <a:ext cx="12581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Texte</a:t>
            </a:r>
          </a:p>
          <a:p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D6163D-4670-DF47-C512-F119529EDE1C}"/>
              </a:ext>
            </a:extLst>
          </p:cNvPr>
          <p:cNvSpPr txBox="1"/>
          <p:nvPr/>
        </p:nvSpPr>
        <p:spPr>
          <a:xfrm>
            <a:off x="12864756" y="3802474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Noms des personnes qui ont rédigé le poster, email de contact.</a:t>
            </a:r>
          </a:p>
          <a:p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869ACE1-9D91-7994-9677-E61A16E7B432}"/>
              </a:ext>
            </a:extLst>
          </p:cNvPr>
          <p:cNvSpPr txBox="1"/>
          <p:nvPr/>
        </p:nvSpPr>
        <p:spPr>
          <a:xfrm>
            <a:off x="13942441" y="14926250"/>
            <a:ext cx="6662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Comment ? Où ? Quand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9A68610-F4A4-F438-A06A-5CE6D445560D}"/>
              </a:ext>
            </a:extLst>
          </p:cNvPr>
          <p:cNvSpPr txBox="1"/>
          <p:nvPr/>
        </p:nvSpPr>
        <p:spPr>
          <a:xfrm>
            <a:off x="17189573" y="9871254"/>
            <a:ext cx="3414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C’est quoi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098F13-315C-E154-9B2E-F5043650AF6C}"/>
              </a:ext>
            </a:extLst>
          </p:cNvPr>
          <p:cNvSpPr txBox="1"/>
          <p:nvPr/>
        </p:nvSpPr>
        <p:spPr>
          <a:xfrm>
            <a:off x="13213921" y="19981246"/>
            <a:ext cx="7390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Combien ? Qui ? (partenaires ?)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98A13C7-B0CD-6873-C2DF-36755D715276}"/>
              </a:ext>
            </a:extLst>
          </p:cNvPr>
          <p:cNvSpPr txBox="1"/>
          <p:nvPr/>
        </p:nvSpPr>
        <p:spPr>
          <a:xfrm>
            <a:off x="975527" y="25891227"/>
            <a:ext cx="15618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Attentes et perspectives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6A41C2-1DC4-63E9-3D6F-2F1F8CD3DAC3}"/>
              </a:ext>
            </a:extLst>
          </p:cNvPr>
          <p:cNvSpPr/>
          <p:nvPr/>
        </p:nvSpPr>
        <p:spPr>
          <a:xfrm>
            <a:off x="13583213" y="5142483"/>
            <a:ext cx="6662057" cy="44740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4300CD-7B7F-8C79-BB99-3B10A70F9546}"/>
              </a:ext>
            </a:extLst>
          </p:cNvPr>
          <p:cNvSpPr/>
          <p:nvPr/>
        </p:nvSpPr>
        <p:spPr>
          <a:xfrm>
            <a:off x="989562" y="10995084"/>
            <a:ext cx="6662057" cy="60554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8AAED2-C701-A931-204C-B178C8F602C9}"/>
              </a:ext>
            </a:extLst>
          </p:cNvPr>
          <p:cNvSpPr/>
          <p:nvPr/>
        </p:nvSpPr>
        <p:spPr>
          <a:xfrm>
            <a:off x="5758539" y="12624269"/>
            <a:ext cx="4898458" cy="62012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710C1A-2877-F261-22BD-59580CCE8973}"/>
              </a:ext>
            </a:extLst>
          </p:cNvPr>
          <p:cNvSpPr/>
          <p:nvPr/>
        </p:nvSpPr>
        <p:spPr>
          <a:xfrm>
            <a:off x="989562" y="17744232"/>
            <a:ext cx="7390577" cy="44740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705AC3-A958-2F2E-73F1-130A2F2EA7AA}"/>
              </a:ext>
            </a:extLst>
          </p:cNvPr>
          <p:cNvSpPr/>
          <p:nvPr/>
        </p:nvSpPr>
        <p:spPr>
          <a:xfrm>
            <a:off x="-14069878" y="10507250"/>
            <a:ext cx="8733207" cy="14522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solidFill>
                  <a:schemeClr val="tx1"/>
                </a:solidFill>
              </a:rPr>
              <a:t>Couleurs à utiliser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44A9C-2139-3AC2-9C8D-C947E09179C4}"/>
              </a:ext>
            </a:extLst>
          </p:cNvPr>
          <p:cNvSpPr/>
          <p:nvPr/>
        </p:nvSpPr>
        <p:spPr>
          <a:xfrm>
            <a:off x="-14069878" y="12413160"/>
            <a:ext cx="1643294" cy="14522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69FC67-EA2C-3F36-629A-4DE58358CDAF}"/>
              </a:ext>
            </a:extLst>
          </p:cNvPr>
          <p:cNvSpPr/>
          <p:nvPr/>
        </p:nvSpPr>
        <p:spPr>
          <a:xfrm>
            <a:off x="-12297400" y="12413160"/>
            <a:ext cx="1643294" cy="1452237"/>
          </a:xfrm>
          <a:prstGeom prst="rect">
            <a:avLst/>
          </a:prstGeom>
          <a:solidFill>
            <a:srgbClr val="BF65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9550BB-6259-EAD2-B052-D99D40F1797B}"/>
              </a:ext>
            </a:extLst>
          </p:cNvPr>
          <p:cNvSpPr/>
          <p:nvPr/>
        </p:nvSpPr>
        <p:spPr>
          <a:xfrm>
            <a:off x="-10524922" y="12413160"/>
            <a:ext cx="1643294" cy="145223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34BD07-141F-9223-CE36-2DF0D11A46A6}"/>
              </a:ext>
            </a:extLst>
          </p:cNvPr>
          <p:cNvSpPr/>
          <p:nvPr/>
        </p:nvSpPr>
        <p:spPr>
          <a:xfrm>
            <a:off x="-8752444" y="12413160"/>
            <a:ext cx="1643294" cy="145223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726D71-38BC-D555-5936-FB58F7129B1D}"/>
              </a:ext>
            </a:extLst>
          </p:cNvPr>
          <p:cNvSpPr/>
          <p:nvPr/>
        </p:nvSpPr>
        <p:spPr>
          <a:xfrm>
            <a:off x="-6979965" y="12413160"/>
            <a:ext cx="1643294" cy="145223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b="1" dirty="0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E87A80A-B6F6-11E1-3891-BDF32A07D11F}"/>
              </a:ext>
            </a:extLst>
          </p:cNvPr>
          <p:cNvSpPr txBox="1"/>
          <p:nvPr/>
        </p:nvSpPr>
        <p:spPr>
          <a:xfrm>
            <a:off x="9644828" y="21320288"/>
            <a:ext cx="10679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Texte</a:t>
            </a:r>
          </a:p>
          <a:p>
            <a:endParaRPr lang="fr-FR" sz="24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BBFF2A5-5E5B-8EC2-1653-F59BE8979AD3}"/>
              </a:ext>
            </a:extLst>
          </p:cNvPr>
          <p:cNvSpPr txBox="1"/>
          <p:nvPr/>
        </p:nvSpPr>
        <p:spPr>
          <a:xfrm>
            <a:off x="11266803" y="16048896"/>
            <a:ext cx="8978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Texte</a:t>
            </a:r>
          </a:p>
          <a:p>
            <a:endParaRPr lang="fr-FR" sz="24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5BBC5D2-C683-78D6-28BD-4CE517040384}"/>
              </a:ext>
            </a:extLst>
          </p:cNvPr>
          <p:cNvSpPr txBox="1"/>
          <p:nvPr/>
        </p:nvSpPr>
        <p:spPr>
          <a:xfrm>
            <a:off x="11266803" y="11325400"/>
            <a:ext cx="9337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Texte</a:t>
            </a:r>
          </a:p>
          <a:p>
            <a:endParaRPr lang="fr-FR" sz="24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6D5FDD0-17D4-3ECF-80B9-E2DECAF775A3}"/>
              </a:ext>
            </a:extLst>
          </p:cNvPr>
          <p:cNvSpPr txBox="1"/>
          <p:nvPr/>
        </p:nvSpPr>
        <p:spPr>
          <a:xfrm>
            <a:off x="1001570" y="26999738"/>
            <a:ext cx="12581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Texte</a:t>
            </a:r>
          </a:p>
          <a:p>
            <a:endParaRPr lang="fr-FR" sz="24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3161A68-E5B4-5C42-F284-F3DED71DE921}"/>
              </a:ext>
            </a:extLst>
          </p:cNvPr>
          <p:cNvSpPr txBox="1"/>
          <p:nvPr/>
        </p:nvSpPr>
        <p:spPr>
          <a:xfrm>
            <a:off x="975526" y="22843996"/>
            <a:ext cx="1962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BF6525"/>
                </a:solidFill>
                <a:latin typeface="+mj-lt"/>
              </a:rPr>
              <a:t>Dates clés</a:t>
            </a:r>
          </a:p>
          <a:p>
            <a:endParaRPr lang="fr-FR" sz="2400" dirty="0"/>
          </a:p>
        </p:txBody>
      </p:sp>
      <p:pic>
        <p:nvPicPr>
          <p:cNvPr id="9" name="Image 8" descr="Une image contenant Police, capture d’écran, texte, Graphique&#10;&#10;Description générée automatiquement">
            <a:extLst>
              <a:ext uri="{FF2B5EF4-FFF2-40B4-BE49-F238E27FC236}">
                <a16:creationId xmlns:a16="http://schemas.microsoft.com/office/drawing/2014/main" id="{FE36FE99-C90C-FF74-3BC4-D6D3C180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67" y="29158196"/>
            <a:ext cx="2372150" cy="531810"/>
          </a:xfrm>
          <a:prstGeom prst="rect">
            <a:avLst/>
          </a:prstGeom>
        </p:spPr>
      </p:pic>
      <p:pic>
        <p:nvPicPr>
          <p:cNvPr id="4" name="Image 3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35C5DCC8-58E6-6C6F-BE69-60031EAF6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07" y="29184101"/>
            <a:ext cx="1243070" cy="387838"/>
          </a:xfrm>
          <a:prstGeom prst="rect">
            <a:avLst/>
          </a:prstGeom>
        </p:spPr>
      </p:pic>
      <p:pic>
        <p:nvPicPr>
          <p:cNvPr id="26" name="Image 2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B393AF8-9C20-B55A-DCFE-B5553DDD8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19" y="29022696"/>
            <a:ext cx="738606" cy="650296"/>
          </a:xfrm>
          <a:prstGeom prst="rect">
            <a:avLst/>
          </a:prstGeom>
        </p:spPr>
      </p:pic>
      <p:pic>
        <p:nvPicPr>
          <p:cNvPr id="32" name="Image 31" descr="Une image contenant boîte, conteneur&#10;&#10;Description générée automatiquement">
            <a:extLst>
              <a:ext uri="{FF2B5EF4-FFF2-40B4-BE49-F238E27FC236}">
                <a16:creationId xmlns:a16="http://schemas.microsoft.com/office/drawing/2014/main" id="{903CAD35-EE64-E9ED-8DFE-3D02445CB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8" b="23194"/>
          <a:stretch/>
        </p:blipFill>
        <p:spPr>
          <a:xfrm>
            <a:off x="6229805" y="29127339"/>
            <a:ext cx="1421814" cy="50805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C3EB2CF-0118-CFE0-DCE8-0E997C2C3AF8}"/>
              </a:ext>
            </a:extLst>
          </p:cNvPr>
          <p:cNvSpPr/>
          <p:nvPr/>
        </p:nvSpPr>
        <p:spPr>
          <a:xfrm>
            <a:off x="17072473" y="98064"/>
            <a:ext cx="3566841" cy="25905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Logo de votre organisme</a:t>
            </a:r>
          </a:p>
        </p:txBody>
      </p:sp>
      <p:pic>
        <p:nvPicPr>
          <p:cNvPr id="59" name="Image 58" descr="Une image contenant texte, livre, Police, affiche&#10;&#10;Description générée automatiquement">
            <a:extLst>
              <a:ext uri="{FF2B5EF4-FFF2-40B4-BE49-F238E27FC236}">
                <a16:creationId xmlns:a16="http://schemas.microsoft.com/office/drawing/2014/main" id="{2356563D-EFF5-E5C6-1A06-B9BE278C74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71" y="28901516"/>
            <a:ext cx="738606" cy="1231009"/>
          </a:xfrm>
          <a:prstGeom prst="rect">
            <a:avLst/>
          </a:prstGeom>
        </p:spPr>
      </p:pic>
      <p:pic>
        <p:nvPicPr>
          <p:cNvPr id="10" name="Image 9" descr="Une image contenant text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3C2E086E-C163-C2B2-77A3-438D4E2C2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1" b="14881"/>
          <a:stretch/>
        </p:blipFill>
        <p:spPr>
          <a:xfrm>
            <a:off x="8733866" y="28966638"/>
            <a:ext cx="11105958" cy="101601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F1B023D-E8C8-996F-4D5E-C06CCC0033A9}"/>
              </a:ext>
            </a:extLst>
          </p:cNvPr>
          <p:cNvSpPr txBox="1"/>
          <p:nvPr/>
        </p:nvSpPr>
        <p:spPr>
          <a:xfrm>
            <a:off x="975526" y="23706864"/>
            <a:ext cx="10679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Texte</a:t>
            </a:r>
          </a:p>
          <a:p>
            <a:endParaRPr lang="fr-FR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4E4B4-283A-339B-4290-30D6A4B8C662}"/>
              </a:ext>
            </a:extLst>
          </p:cNvPr>
          <p:cNvSpPr/>
          <p:nvPr/>
        </p:nvSpPr>
        <p:spPr>
          <a:xfrm>
            <a:off x="18939746" y="26003897"/>
            <a:ext cx="1870960" cy="17718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QR-CODE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C1043E-B796-5874-FD36-04ECA3931015}"/>
              </a:ext>
            </a:extLst>
          </p:cNvPr>
          <p:cNvSpPr txBox="1"/>
          <p:nvPr/>
        </p:nvSpPr>
        <p:spPr>
          <a:xfrm>
            <a:off x="16450061" y="28155009"/>
            <a:ext cx="296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5"/>
                </a:solidFill>
              </a:rPr>
              <a:t>Vers la page du projet</a:t>
            </a:r>
            <a:endParaRPr lang="fr-FR" sz="2400" dirty="0"/>
          </a:p>
        </p:txBody>
      </p: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34B4E6B8-B4FB-6762-AD58-159A5EFFB049}"/>
              </a:ext>
            </a:extLst>
          </p:cNvPr>
          <p:cNvCxnSpPr>
            <a:cxnSpLocks/>
            <a:stCxn id="6" idx="3"/>
            <a:endCxn id="3" idx="2"/>
          </p:cNvCxnSpPr>
          <p:nvPr/>
        </p:nvCxnSpPr>
        <p:spPr>
          <a:xfrm flipV="1">
            <a:off x="19413041" y="27775713"/>
            <a:ext cx="462185" cy="610129"/>
          </a:xfrm>
          <a:prstGeom prst="curvedConnector2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6EE54C1E-FA61-C6F1-33CD-F5F8B5851388}"/>
              </a:ext>
            </a:extLst>
          </p:cNvPr>
          <p:cNvSpPr txBox="1"/>
          <p:nvPr/>
        </p:nvSpPr>
        <p:spPr>
          <a:xfrm>
            <a:off x="16450061" y="28519551"/>
            <a:ext cx="4613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Mettre l’adresse ici</a:t>
            </a:r>
          </a:p>
        </p:txBody>
      </p:sp>
    </p:spTree>
    <p:extLst>
      <p:ext uri="{BB962C8B-B14F-4D97-AF65-F5344CB8AC3E}">
        <p14:creationId xmlns:p14="http://schemas.microsoft.com/office/powerpoint/2010/main" val="3995131375"/>
      </p:ext>
    </p:extLst>
  </p:cSld>
  <p:clrMapOvr>
    <a:masterClrMapping/>
  </p:clrMapOvr>
</p:sld>
</file>

<file path=ppt/theme/theme1.xml><?xml version="1.0" encoding="utf-8"?>
<a:theme xmlns:a="http://schemas.openxmlformats.org/drawingml/2006/main" name="JMS 2023">
  <a:themeElements>
    <a:clrScheme name="Couleurs AFES">
      <a:dk1>
        <a:srgbClr val="000000"/>
      </a:dk1>
      <a:lt1>
        <a:srgbClr val="FFFFFF"/>
      </a:lt1>
      <a:dk2>
        <a:srgbClr val="44546A"/>
      </a:dk2>
      <a:lt2>
        <a:srgbClr val="EEEEEE"/>
      </a:lt2>
      <a:accent1>
        <a:srgbClr val="F6F5F0"/>
      </a:accent1>
      <a:accent2>
        <a:srgbClr val="EBE6E0"/>
      </a:accent2>
      <a:accent3>
        <a:srgbClr val="F9BF92"/>
      </a:accent3>
      <a:accent4>
        <a:srgbClr val="5EB26C"/>
      </a:accent4>
      <a:accent5>
        <a:srgbClr val="237D3D"/>
      </a:accent5>
      <a:accent6>
        <a:srgbClr val="5F3114"/>
      </a:accent6>
      <a:hlink>
        <a:srgbClr val="BF6525"/>
      </a:hlink>
      <a:folHlink>
        <a:srgbClr val="0097A7"/>
      </a:folHlink>
    </a:clrScheme>
    <a:fontScheme name="AFES">
      <a:majorFont>
        <a:latin typeface="Livv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MS 2023" id="{ABBB44B5-DCEE-4379-AEA6-A7A3F7066BCA}" vid="{B36D375F-8721-4CDD-9406-CB3AE4EF8A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JMS 2023</Template>
  <TotalTime>0</TotalTime>
  <Words>67</Words>
  <Application>Microsoft Office PowerPoint</Application>
  <PresentationFormat>Personnalisé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Livvic</vt:lpstr>
      <vt:lpstr>JMS 2023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CHAUVEL Sam</dc:creator>
  <cp:lastModifiedBy>CHAUVEL Sam</cp:lastModifiedBy>
  <cp:revision>13</cp:revision>
  <dcterms:created xsi:type="dcterms:W3CDTF">2024-09-16T14:42:19Z</dcterms:created>
  <dcterms:modified xsi:type="dcterms:W3CDTF">2024-09-30T06:41:39Z</dcterms:modified>
</cp:coreProperties>
</file>